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95" r:id="rId2"/>
    <p:sldId id="356" r:id="rId3"/>
    <p:sldId id="357" r:id="rId4"/>
    <p:sldId id="358" r:id="rId5"/>
    <p:sldId id="359" r:id="rId6"/>
    <p:sldId id="360" r:id="rId7"/>
    <p:sldId id="355" r:id="rId8"/>
    <p:sldId id="361" r:id="rId9"/>
    <p:sldId id="362" r:id="rId10"/>
    <p:sldId id="363" r:id="rId11"/>
    <p:sldId id="364" r:id="rId12"/>
    <p:sldId id="365" r:id="rId13"/>
    <p:sldId id="366" r:id="rId14"/>
    <p:sldId id="367" r:id="rId15"/>
    <p:sldId id="368" r:id="rId16"/>
    <p:sldId id="369" r:id="rId17"/>
    <p:sldId id="370" r:id="rId18"/>
    <p:sldId id="37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949BC-A425-4B6A-BA63-AF81B7DAD15A}" type="datetimeFigureOut">
              <a:rPr lang="en-CA" smtClean="0"/>
              <a:t>07/12/2015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17F26-15E8-422A-980F-289A324D71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3861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12/7/2015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12/7/2015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12/7/2015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12/7/2015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12/7/2015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12/7/2015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12/7/2015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12/7/2015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12/7/2015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12/7/2015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12/7/2015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12/7/2015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12/7/2015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12/7/2015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12/7/2015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12/7/2015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12/7/2015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12/7/2015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52282" y="97400"/>
            <a:ext cx="9144000" cy="1641490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 smtClean="0"/>
              <a:t>Coastal Zone Variation in </a:t>
            </a:r>
            <a:br>
              <a:rPr lang="en-CA" dirty="0" smtClean="0"/>
            </a:br>
            <a:r>
              <a:rPr lang="en-CA" dirty="0" smtClean="0"/>
              <a:t>Nova Scotia</a:t>
            </a:r>
            <a:endParaRPr lang="en-C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950" y="2632718"/>
            <a:ext cx="3753050" cy="28773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2718"/>
            <a:ext cx="4354890" cy="28773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746" y="2632718"/>
            <a:ext cx="4457204" cy="287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96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Municipalities and Climate Change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How will be affected:</a:t>
            </a:r>
          </a:p>
          <a:p>
            <a:r>
              <a:rPr lang="en-CA" dirty="0" smtClean="0"/>
              <a:t>Rising </a:t>
            </a:r>
            <a:r>
              <a:rPr lang="en-CA" dirty="0"/>
              <a:t>costs </a:t>
            </a:r>
            <a:r>
              <a:rPr lang="en-CA" dirty="0" smtClean="0"/>
              <a:t>of damaged infrastructure</a:t>
            </a:r>
            <a:endParaRPr lang="en-CA" dirty="0"/>
          </a:p>
          <a:p>
            <a:r>
              <a:rPr lang="en-CA" dirty="0" smtClean="0"/>
              <a:t>Protection </a:t>
            </a:r>
            <a:r>
              <a:rPr lang="en-CA" dirty="0"/>
              <a:t>and repair</a:t>
            </a:r>
          </a:p>
          <a:p>
            <a:r>
              <a:rPr lang="en-CA" dirty="0" smtClean="0"/>
              <a:t>Public </a:t>
            </a:r>
            <a:r>
              <a:rPr lang="en-CA" dirty="0"/>
              <a:t>safety</a:t>
            </a:r>
          </a:p>
          <a:p>
            <a:r>
              <a:rPr lang="en-CA" dirty="0" smtClean="0"/>
              <a:t>Water </a:t>
            </a:r>
            <a:r>
              <a:rPr lang="en-CA" dirty="0"/>
              <a:t>quality </a:t>
            </a:r>
            <a:r>
              <a:rPr lang="en-CA" dirty="0" smtClean="0"/>
              <a:t>and sewage</a:t>
            </a:r>
            <a:endParaRPr lang="en-CA" dirty="0"/>
          </a:p>
          <a:p>
            <a:r>
              <a:rPr lang="en-CA" dirty="0" smtClean="0"/>
              <a:t>Liability</a:t>
            </a:r>
            <a:endParaRPr lang="en-CA" dirty="0"/>
          </a:p>
          <a:p>
            <a:r>
              <a:rPr lang="en-CA" dirty="0" smtClean="0"/>
              <a:t>Public expectation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6692" y="1434344"/>
            <a:ext cx="3535407" cy="26425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361" y="4211859"/>
            <a:ext cx="3921657" cy="264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85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Adaptation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7076" y="1537301"/>
            <a:ext cx="3121524" cy="4351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12411" y="1598140"/>
            <a:ext cx="405744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/>
              <a:t>….. getting ready for the</a:t>
            </a:r>
          </a:p>
          <a:p>
            <a:r>
              <a:rPr lang="en-CA" sz="2800" dirty="0"/>
              <a:t>changes in our climate</a:t>
            </a:r>
          </a:p>
          <a:p>
            <a:r>
              <a:rPr lang="en-CA" sz="2800" dirty="0"/>
              <a:t>that have begun to</a:t>
            </a:r>
          </a:p>
          <a:p>
            <a:r>
              <a:rPr lang="en-CA" sz="2800" dirty="0"/>
              <a:t>happen, and will occur</a:t>
            </a:r>
          </a:p>
          <a:p>
            <a:r>
              <a:rPr lang="en-CA" sz="2800" dirty="0"/>
              <a:t>slowly …..like rising sea</a:t>
            </a:r>
          </a:p>
          <a:p>
            <a:r>
              <a:rPr lang="en-CA" sz="2800" dirty="0"/>
              <a:t>levels, as well as being</a:t>
            </a:r>
          </a:p>
          <a:p>
            <a:r>
              <a:rPr lang="en-CA" sz="2800" dirty="0"/>
              <a:t>prepared for catastrophic</a:t>
            </a:r>
          </a:p>
          <a:p>
            <a:r>
              <a:rPr lang="en-CA" sz="2800" dirty="0"/>
              <a:t>events like major storms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65130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Adaptation Principles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CA" dirty="0"/>
              <a:t>Public </a:t>
            </a:r>
            <a:r>
              <a:rPr lang="en-CA" dirty="0" smtClean="0"/>
              <a:t>safety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Ensure </a:t>
            </a:r>
            <a:r>
              <a:rPr lang="en-CA" dirty="0"/>
              <a:t>water quality and </a:t>
            </a:r>
            <a:r>
              <a:rPr lang="en-CA" dirty="0" smtClean="0"/>
              <a:t>quantity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 </a:t>
            </a:r>
            <a:r>
              <a:rPr lang="en-CA" dirty="0"/>
              <a:t>Protect buildings and </a:t>
            </a:r>
            <a:r>
              <a:rPr lang="en-CA" dirty="0" smtClean="0"/>
              <a:t>roads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 </a:t>
            </a:r>
            <a:r>
              <a:rPr lang="en-CA" dirty="0"/>
              <a:t>Let the coast do the work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011" y="4194604"/>
            <a:ext cx="10611977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1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Public Safety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3175560"/>
              </p:ext>
            </p:extLst>
          </p:nvPr>
        </p:nvGraphicFramePr>
        <p:xfrm>
          <a:off x="1120775" y="1825625"/>
          <a:ext cx="10233024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0490"/>
                <a:gridCol w="2817340"/>
                <a:gridCol w="3682314"/>
                <a:gridCol w="2662880"/>
              </a:tblGrid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Adaptation Measure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Relevance to Climate Change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Example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Low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Identify known </a:t>
                      </a:r>
                      <a:r>
                        <a:rPr lang="en-CA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flood</a:t>
                      </a:r>
                    </a:p>
                    <a:p>
                      <a:r>
                        <a:rPr lang="en-CA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risk and erosion areas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Reduces infrastructure losses</a:t>
                      </a:r>
                    </a:p>
                    <a:p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 human safety risks of sea</a:t>
                      </a:r>
                    </a:p>
                    <a:p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level rise, storm surge and</a:t>
                      </a:r>
                    </a:p>
                    <a:p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flooding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Annapolis</a:t>
                      </a:r>
                    </a:p>
                    <a:p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Royal,</a:t>
                      </a:r>
                    </a:p>
                    <a:p>
                      <a:r>
                        <a:rPr lang="en-CA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Antigonish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Med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Develop </a:t>
                      </a:r>
                      <a:r>
                        <a:rPr lang="en-CA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emergency</a:t>
                      </a:r>
                    </a:p>
                    <a:p>
                      <a:r>
                        <a:rPr lang="en-CA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measures plans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Proactive planning and</a:t>
                      </a:r>
                    </a:p>
                    <a:p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capacity building addressing</a:t>
                      </a:r>
                    </a:p>
                    <a:p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specific needs of community</a:t>
                      </a:r>
                    </a:p>
                    <a:p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increases resilience and ability</a:t>
                      </a:r>
                    </a:p>
                    <a:p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respond to extreme climate</a:t>
                      </a:r>
                    </a:p>
                    <a:p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events and flooding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Annapolis</a:t>
                      </a:r>
                    </a:p>
                    <a:p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Royal,</a:t>
                      </a:r>
                    </a:p>
                    <a:p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Colchester</a:t>
                      </a:r>
                    </a:p>
                    <a:p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County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High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LIDAR Flood risk</a:t>
                      </a:r>
                    </a:p>
                    <a:p>
                      <a:r>
                        <a:rPr lang="en-CA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mapping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Can give detailed information</a:t>
                      </a:r>
                    </a:p>
                    <a:p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about flood risk areas, and</a:t>
                      </a:r>
                    </a:p>
                    <a:p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vulnerability assessments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Truro, HRM,</a:t>
                      </a:r>
                    </a:p>
                    <a:p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PEI, NB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927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Ensure </a:t>
            </a:r>
            <a:r>
              <a:rPr lang="en-CA" dirty="0"/>
              <a:t>water quality and quantity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9753462"/>
              </p:ext>
            </p:extLst>
          </p:nvPr>
        </p:nvGraphicFramePr>
        <p:xfrm>
          <a:off x="1120776" y="1454922"/>
          <a:ext cx="10233024" cy="475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2954"/>
                <a:gridCol w="2990335"/>
                <a:gridCol w="3251479"/>
                <a:gridCol w="2558256"/>
              </a:tblGrid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Adaptation Measure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Relevance to Climate Change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Example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Low</a:t>
                      </a:r>
                      <a:r>
                        <a:rPr lang="en-CA" baseline="0" dirty="0" smtClean="0"/>
                        <a:t> 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Low        Education of</a:t>
                      </a:r>
                    </a:p>
                    <a:p>
                      <a:r>
                        <a:rPr lang="en-CA" dirty="0" smtClean="0"/>
                        <a:t>public/homeowners</a:t>
                      </a:r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Builds knowledge base,</a:t>
                      </a:r>
                    </a:p>
                    <a:p>
                      <a:r>
                        <a:rPr lang="en-CA" dirty="0" smtClean="0"/>
                        <a:t>support and capacity to</a:t>
                      </a:r>
                    </a:p>
                    <a:p>
                      <a:r>
                        <a:rPr lang="en-CA" dirty="0" smtClean="0"/>
                        <a:t>deal with climate</a:t>
                      </a:r>
                    </a:p>
                    <a:p>
                      <a:r>
                        <a:rPr lang="en-CA" dirty="0" smtClean="0"/>
                        <a:t>change impacts</a:t>
                      </a:r>
                    </a:p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Kings County Lakes</a:t>
                      </a:r>
                    </a:p>
                    <a:p>
                      <a:r>
                        <a:rPr lang="en-CA" dirty="0" smtClean="0"/>
                        <a:t>water quality + HRM</a:t>
                      </a:r>
                    </a:p>
                    <a:p>
                      <a:r>
                        <a:rPr lang="en-CA" dirty="0" smtClean="0"/>
                        <a:t>Naturally Green</a:t>
                      </a:r>
                    </a:p>
                    <a:p>
                      <a:r>
                        <a:rPr lang="en-CA" dirty="0" smtClean="0"/>
                        <a:t>Newsletters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Med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Storm water management to encourage absorption and recharge</a:t>
                      </a:r>
                    </a:p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Minimizes pollutant and nutrient overloading of coastal waters, slow down runoff</a:t>
                      </a:r>
                    </a:p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HRM (planning on doing one) Toronto, Seattle</a:t>
                      </a:r>
                    </a:p>
                    <a:p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High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Mandate or provide incentives: septic tank pump outs and repairs, water harvesting</a:t>
                      </a:r>
                    </a:p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Can minimize runoff and pollution of coastal waters</a:t>
                      </a:r>
                    </a:p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City of Guelph, IBC/</a:t>
                      </a:r>
                      <a:r>
                        <a:rPr lang="en-CA" dirty="0" err="1" smtClean="0"/>
                        <a:t>Wingham</a:t>
                      </a:r>
                      <a:r>
                        <a:rPr lang="en-CA" dirty="0" smtClean="0"/>
                        <a:t> Pilot project, Lunenburg new bylaws</a:t>
                      </a:r>
                    </a:p>
                    <a:p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227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Protect buildings and roads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935240"/>
              </p:ext>
            </p:extLst>
          </p:nvPr>
        </p:nvGraphicFramePr>
        <p:xfrm>
          <a:off x="1120775" y="1825625"/>
          <a:ext cx="10233024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8771"/>
                <a:gridCol w="3402227"/>
                <a:gridCol w="3053770"/>
                <a:gridCol w="2558256"/>
              </a:tblGrid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Adaptation Measure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Relevance to Climate Change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Example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Low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Establish </a:t>
                      </a:r>
                      <a:r>
                        <a:rPr lang="en-CA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buffers </a:t>
                      </a:r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along the coast: setbacks, rolling easements		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Reduces infrastructure losses, mitigates erosion and flooding, allows coast to change naturally, allows for public access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Kings County, HRM and Cow Bay		</a:t>
                      </a:r>
                    </a:p>
                    <a:p>
                      <a:pPr lvl="1"/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	</a:t>
                      </a:r>
                      <a:endParaRPr lang="en-CA" dirty="0" smtClean="0"/>
                    </a:p>
                    <a:p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Med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Relocation </a:t>
                      </a:r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 buildings away from shore, </a:t>
                      </a:r>
                      <a:r>
                        <a:rPr lang="en-CA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adjust construction </a:t>
                      </a:r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methods (stilts, temporary structures)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Reduces infrastructure losses and human safety risks of sea level rise, storm surge an flooding and erosion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Pointe Du </a:t>
                      </a:r>
                      <a:r>
                        <a:rPr lang="en-CA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Chene</a:t>
                      </a:r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NB, Parks and boardwalks (</a:t>
                      </a:r>
                      <a:r>
                        <a:rPr lang="en-CA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ie</a:t>
                      </a:r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Cole Harbour trail)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High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Hardening/</a:t>
                      </a:r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armouring to protect critical infrastructure (roads, buildings)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Temporary, last response option as buffer against sea level rise, storm surge, erosion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Causeway between NB and NS, wharves and buildings	</a:t>
                      </a:r>
                    </a:p>
                    <a:p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9606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Let the coast do the work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2671568"/>
              </p:ext>
            </p:extLst>
          </p:nvPr>
        </p:nvGraphicFramePr>
        <p:xfrm>
          <a:off x="1120775" y="1825625"/>
          <a:ext cx="10233024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9917"/>
                <a:gridCol w="3418703"/>
                <a:gridCol w="3136148"/>
                <a:gridCol w="2558256"/>
              </a:tblGrid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Adaptation Measure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Relevance to Climate Change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Example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Low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Plant more vegetation along waterways and throughout</a:t>
                      </a:r>
                      <a:r>
                        <a:rPr lang="en-CA" baseline="0" dirty="0" smtClean="0"/>
                        <a:t> region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Stabilization of shoreline</a:t>
                      </a:r>
                    </a:p>
                    <a:p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protects from storm surge</a:t>
                      </a:r>
                    </a:p>
                    <a:p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 erosion, and</a:t>
                      </a:r>
                    </a:p>
                    <a:p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absorption of runoff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Dune stabilization</a:t>
                      </a:r>
                    </a:p>
                    <a:p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Sable Island</a:t>
                      </a:r>
                    </a:p>
                    <a:p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CA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marman</a:t>
                      </a:r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grass)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Med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Allow coastal habitats</a:t>
                      </a:r>
                    </a:p>
                    <a:p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</a:t>
                      </a:r>
                      <a:r>
                        <a:rPr lang="en-CA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migrate </a:t>
                      </a:r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(through</a:t>
                      </a:r>
                    </a:p>
                    <a:p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setbacks, easements,</a:t>
                      </a:r>
                    </a:p>
                    <a:p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land purchases, land</a:t>
                      </a:r>
                    </a:p>
                    <a:p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exchanges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Living coasts allow for</a:t>
                      </a:r>
                    </a:p>
                    <a:p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natural protection against</a:t>
                      </a:r>
                    </a:p>
                    <a:p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sea level rise, storm surge,</a:t>
                      </a:r>
                    </a:p>
                    <a:p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flooding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Ducks </a:t>
                      </a:r>
                      <a:r>
                        <a:rPr lang="en-CA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Ultd</a:t>
                      </a:r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doing</a:t>
                      </a:r>
                    </a:p>
                    <a:p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maintenance of</a:t>
                      </a:r>
                    </a:p>
                    <a:p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coastal </a:t>
                      </a:r>
                      <a:r>
                        <a:rPr lang="en-CA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empoundments</a:t>
                      </a:r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NSNT,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High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Coastal realignment</a:t>
                      </a:r>
                    </a:p>
                    <a:p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 engineered</a:t>
                      </a:r>
                    </a:p>
                    <a:p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structures - salt marsh</a:t>
                      </a:r>
                    </a:p>
                    <a:p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restoration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Restores living habitat to</a:t>
                      </a:r>
                    </a:p>
                    <a:p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protect from sea level rise,</a:t>
                      </a:r>
                    </a:p>
                    <a:p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reduce negative effects of</a:t>
                      </a:r>
                    </a:p>
                    <a:p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armouring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Cheverie</a:t>
                      </a:r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NS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0848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to Choose?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Technical considerations</a:t>
            </a:r>
          </a:p>
          <a:p>
            <a:r>
              <a:rPr lang="en-CA" dirty="0" smtClean="0"/>
              <a:t>Cost </a:t>
            </a:r>
            <a:r>
              <a:rPr lang="en-CA" dirty="0"/>
              <a:t>(of doing </a:t>
            </a:r>
            <a:r>
              <a:rPr lang="en-CA" dirty="0" smtClean="0"/>
              <a:t>something versus </a:t>
            </a:r>
            <a:r>
              <a:rPr lang="en-CA" dirty="0"/>
              <a:t>doing nothing)</a:t>
            </a:r>
          </a:p>
          <a:p>
            <a:r>
              <a:rPr lang="en-CA" dirty="0" smtClean="0"/>
              <a:t>Benefits</a:t>
            </a:r>
            <a:endParaRPr lang="en-CA" dirty="0"/>
          </a:p>
          <a:p>
            <a:r>
              <a:rPr lang="en-CA" dirty="0" smtClean="0"/>
              <a:t>Capacity</a:t>
            </a:r>
            <a:endParaRPr lang="en-CA" dirty="0"/>
          </a:p>
          <a:p>
            <a:r>
              <a:rPr lang="en-CA" dirty="0" smtClean="0"/>
              <a:t>Implementation consideration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424" y="132557"/>
            <a:ext cx="3046501" cy="325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357" y="3518694"/>
            <a:ext cx="3669656" cy="321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112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to Start?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Start adaptation committee</a:t>
            </a:r>
          </a:p>
          <a:p>
            <a:r>
              <a:rPr lang="en-CA" dirty="0" smtClean="0"/>
              <a:t>Start </a:t>
            </a:r>
            <a:r>
              <a:rPr lang="en-CA" dirty="0"/>
              <a:t>with your ICSP and MPS</a:t>
            </a:r>
          </a:p>
          <a:p>
            <a:r>
              <a:rPr lang="en-CA" dirty="0" smtClean="0"/>
              <a:t>Gather </a:t>
            </a:r>
            <a:r>
              <a:rPr lang="en-CA" dirty="0"/>
              <a:t>information - what has been done</a:t>
            </a:r>
          </a:p>
          <a:p>
            <a:r>
              <a:rPr lang="en-CA" dirty="0" smtClean="0"/>
              <a:t>Risk </a:t>
            </a:r>
            <a:r>
              <a:rPr lang="en-CA" dirty="0"/>
              <a:t>assessment - what is vulnerable?</a:t>
            </a:r>
          </a:p>
          <a:p>
            <a:r>
              <a:rPr lang="en-CA" dirty="0" smtClean="0"/>
              <a:t>Decide </a:t>
            </a:r>
            <a:r>
              <a:rPr lang="en-CA" dirty="0"/>
              <a:t>accepted level of information needed</a:t>
            </a:r>
          </a:p>
          <a:p>
            <a:r>
              <a:rPr lang="en-CA" dirty="0" smtClean="0"/>
              <a:t>Do </a:t>
            </a:r>
            <a:r>
              <a:rPr lang="en-CA" dirty="0"/>
              <a:t>cost benefit analysis for adaptation</a:t>
            </a:r>
          </a:p>
          <a:p>
            <a:r>
              <a:rPr lang="en-CA" dirty="0" smtClean="0"/>
              <a:t>Build </a:t>
            </a:r>
            <a:r>
              <a:rPr lang="en-CA" dirty="0"/>
              <a:t>partnerships &amp; involve the community</a:t>
            </a:r>
          </a:p>
          <a:p>
            <a:r>
              <a:rPr lang="en-CA" dirty="0" smtClean="0"/>
              <a:t>Make </a:t>
            </a:r>
            <a:r>
              <a:rPr lang="en-CA" dirty="0"/>
              <a:t>wise decisions about development now!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28378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8758"/>
            <a:ext cx="10515600" cy="1325563"/>
          </a:xfrm>
        </p:spPr>
        <p:txBody>
          <a:bodyPr/>
          <a:lstStyle/>
          <a:p>
            <a:r>
              <a:rPr lang="en-CA" dirty="0" smtClean="0"/>
              <a:t>Nova Scotia’s Coast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255782"/>
            <a:ext cx="10233800" cy="2057262"/>
          </a:xfrm>
        </p:spPr>
        <p:txBody>
          <a:bodyPr>
            <a:normAutofit/>
          </a:bodyPr>
          <a:lstStyle/>
          <a:p>
            <a:r>
              <a:rPr lang="en-CA" dirty="0" smtClean="0"/>
              <a:t>Defining </a:t>
            </a:r>
            <a:r>
              <a:rPr lang="en-CA" dirty="0"/>
              <a:t>the coast:</a:t>
            </a:r>
          </a:p>
          <a:p>
            <a:pPr lvl="1"/>
            <a:r>
              <a:rPr lang="en-CA" dirty="0" smtClean="0"/>
              <a:t>The </a:t>
            </a:r>
            <a:r>
              <a:rPr lang="en-CA" dirty="0"/>
              <a:t>interface between land and sea</a:t>
            </a:r>
          </a:p>
          <a:p>
            <a:pPr lvl="1"/>
            <a:r>
              <a:rPr lang="en-CA" dirty="0" smtClean="0"/>
              <a:t>High </a:t>
            </a:r>
            <a:r>
              <a:rPr lang="en-CA" dirty="0"/>
              <a:t>mixing, productivity, biodiversity and sensitivity</a:t>
            </a:r>
          </a:p>
          <a:p>
            <a:pPr lvl="1"/>
            <a:r>
              <a:rPr lang="en-CA" dirty="0" smtClean="0"/>
              <a:t>Living </a:t>
            </a:r>
            <a:r>
              <a:rPr lang="en-CA" dirty="0"/>
              <a:t>coasts are dynamic and always </a:t>
            </a:r>
            <a:r>
              <a:rPr lang="en-CA" dirty="0" smtClean="0"/>
              <a:t>changing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6503040" y="3511826"/>
            <a:ext cx="42974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/>
              <a:t>Nova Scotia </a:t>
            </a:r>
            <a:r>
              <a:rPr lang="en-CA" sz="2800" b="1" dirty="0"/>
              <a:t>F</a:t>
            </a:r>
            <a:r>
              <a:rPr lang="en-CA" sz="2800" b="1" dirty="0" smtClean="0"/>
              <a:t>acts</a:t>
            </a:r>
            <a:r>
              <a:rPr lang="en-CA" sz="2800" b="1" dirty="0"/>
              <a:t>:</a:t>
            </a:r>
          </a:p>
          <a:p>
            <a:r>
              <a:rPr lang="en-CA" sz="2800" dirty="0" smtClean="0"/>
              <a:t> - 13,300 </a:t>
            </a:r>
            <a:r>
              <a:rPr lang="en-CA" sz="2800" dirty="0"/>
              <a:t>km of </a:t>
            </a:r>
            <a:r>
              <a:rPr lang="en-CA" sz="2800" dirty="0" smtClean="0"/>
              <a:t>coastline</a:t>
            </a:r>
            <a:endParaRPr lang="en-CA" sz="2800" dirty="0"/>
          </a:p>
          <a:p>
            <a:r>
              <a:rPr lang="en-CA" sz="2800" dirty="0" smtClean="0"/>
              <a:t> - 70</a:t>
            </a:r>
            <a:r>
              <a:rPr lang="en-CA" sz="2800" dirty="0"/>
              <a:t>% of Nova Scotia’s</a:t>
            </a:r>
          </a:p>
          <a:p>
            <a:r>
              <a:rPr lang="en-CA" sz="2800" dirty="0"/>
              <a:t>population lives on the </a:t>
            </a:r>
            <a:r>
              <a:rPr lang="en-CA" sz="2800" dirty="0" smtClean="0"/>
              <a:t>coast</a:t>
            </a:r>
            <a:endParaRPr lang="en-CA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464" y="3090622"/>
            <a:ext cx="4776247" cy="355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46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Pressures on the Coast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3834"/>
            <a:ext cx="10233800" cy="5284166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Conflicts between changing</a:t>
            </a:r>
          </a:p>
          <a:p>
            <a:pPr marL="0" indent="0">
              <a:buNone/>
            </a:pPr>
            <a:r>
              <a:rPr lang="en-CA" dirty="0" smtClean="0"/>
              <a:t>expectations and uses of coast</a:t>
            </a:r>
          </a:p>
          <a:p>
            <a:pPr marL="0" indent="0">
              <a:buNone/>
            </a:pPr>
            <a:r>
              <a:rPr lang="en-CA" dirty="0" smtClean="0"/>
              <a:t>and traditional views of the</a:t>
            </a:r>
          </a:p>
          <a:p>
            <a:pPr marL="0" indent="0">
              <a:buNone/>
            </a:pPr>
            <a:r>
              <a:rPr lang="en-CA" dirty="0" smtClean="0"/>
              <a:t>coast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	        </a:t>
            </a:r>
            <a:r>
              <a:rPr lang="en-CA" b="1" dirty="0" smtClean="0"/>
              <a:t>Consequences:</a:t>
            </a:r>
          </a:p>
          <a:p>
            <a:pPr marL="0" indent="0">
              <a:buNone/>
            </a:pPr>
            <a:r>
              <a:rPr lang="en-CA" dirty="0"/>
              <a:t>	 </a:t>
            </a:r>
            <a:r>
              <a:rPr lang="en-CA" dirty="0" smtClean="0"/>
              <a:t>         - Habitat loss (especially wetlands)</a:t>
            </a:r>
          </a:p>
          <a:p>
            <a:pPr marL="0" indent="0">
              <a:buNone/>
            </a:pPr>
            <a:r>
              <a:rPr lang="en-CA" dirty="0"/>
              <a:t>	 </a:t>
            </a:r>
            <a:r>
              <a:rPr lang="en-CA" dirty="0" smtClean="0"/>
              <a:t>         - Inappropriate development</a:t>
            </a:r>
          </a:p>
          <a:p>
            <a:pPr marL="0" indent="0">
              <a:buNone/>
            </a:pPr>
            <a:r>
              <a:rPr lang="en-CA" dirty="0"/>
              <a:t>	 </a:t>
            </a:r>
            <a:r>
              <a:rPr lang="en-CA" dirty="0" smtClean="0"/>
              <a:t>         - Degrading water quality</a:t>
            </a:r>
          </a:p>
          <a:p>
            <a:pPr marL="0" indent="0">
              <a:buNone/>
            </a:pPr>
            <a:r>
              <a:rPr lang="en-CA" dirty="0"/>
              <a:t>	 </a:t>
            </a:r>
            <a:r>
              <a:rPr lang="en-CA" dirty="0" smtClean="0"/>
              <a:t>         - Property at risk</a:t>
            </a:r>
          </a:p>
          <a:p>
            <a:pPr marL="0" indent="0">
              <a:buNone/>
            </a:pPr>
            <a:r>
              <a:rPr lang="en-CA" dirty="0"/>
              <a:t>	 </a:t>
            </a:r>
            <a:r>
              <a:rPr lang="en-CA" dirty="0" smtClean="0"/>
              <a:t>         - Reduced public access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1944" y="12842"/>
            <a:ext cx="4490056" cy="33556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08" y="4050336"/>
            <a:ext cx="1863446" cy="24498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7165" y="3720816"/>
            <a:ext cx="4484835" cy="181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4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395" y="-104432"/>
            <a:ext cx="10515600" cy="1325563"/>
          </a:xfrm>
        </p:spPr>
        <p:txBody>
          <a:bodyPr/>
          <a:lstStyle/>
          <a:p>
            <a:r>
              <a:rPr lang="en-CA" dirty="0" smtClean="0"/>
              <a:t>Trying to Stop the Change…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6849" y="1039897"/>
            <a:ext cx="3768512" cy="28158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107" y="1039898"/>
            <a:ext cx="3768312" cy="28158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6849" y="4016815"/>
            <a:ext cx="3768511" cy="28158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6107" y="4016816"/>
            <a:ext cx="3768312" cy="281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42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… makes it everyone`s problem!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8398" y="1438447"/>
            <a:ext cx="6341195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06" y="3272652"/>
            <a:ext cx="4671301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24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73" y="124061"/>
            <a:ext cx="10515600" cy="1325563"/>
          </a:xfrm>
        </p:spPr>
        <p:txBody>
          <a:bodyPr/>
          <a:lstStyle/>
          <a:p>
            <a:r>
              <a:rPr lang="en-CA" dirty="0" smtClean="0"/>
              <a:t>Add Climate Change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482811"/>
            <a:ext cx="4498205" cy="4694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Expected impacts</a:t>
            </a:r>
            <a:r>
              <a:rPr lang="en-CA" dirty="0" smtClean="0"/>
              <a:t>: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 smtClean="0"/>
              <a:t>Storm </a:t>
            </a:r>
            <a:r>
              <a:rPr lang="en-CA" dirty="0"/>
              <a:t>surges </a:t>
            </a:r>
            <a:r>
              <a:rPr lang="en-CA" dirty="0" smtClean="0"/>
              <a:t>and floods</a:t>
            </a:r>
            <a:endParaRPr lang="en-CA" dirty="0"/>
          </a:p>
          <a:p>
            <a:r>
              <a:rPr lang="en-CA" dirty="0" smtClean="0"/>
              <a:t>Accelerated </a:t>
            </a:r>
            <a:r>
              <a:rPr lang="en-CA" dirty="0"/>
              <a:t>erosion</a:t>
            </a:r>
          </a:p>
          <a:p>
            <a:r>
              <a:rPr lang="en-CA" dirty="0" smtClean="0"/>
              <a:t>Changes in precipitation</a:t>
            </a:r>
            <a:endParaRPr lang="en-CA" dirty="0"/>
          </a:p>
          <a:p>
            <a:r>
              <a:rPr lang="en-CA" dirty="0" smtClean="0"/>
              <a:t>Sea </a:t>
            </a:r>
            <a:r>
              <a:rPr lang="en-CA" dirty="0"/>
              <a:t>level </a:t>
            </a:r>
            <a:r>
              <a:rPr lang="en-CA" dirty="0" smtClean="0"/>
              <a:t>rise </a:t>
            </a:r>
            <a:endParaRPr lang="en-CA" dirty="0"/>
          </a:p>
          <a:p>
            <a:r>
              <a:rPr lang="en-CA" dirty="0" smtClean="0"/>
              <a:t>Contamination of wells</a:t>
            </a:r>
            <a:endParaRPr lang="en-CA" dirty="0"/>
          </a:p>
          <a:p>
            <a:r>
              <a:rPr lang="en-CA" dirty="0" smtClean="0"/>
              <a:t>Loss </a:t>
            </a:r>
            <a:r>
              <a:rPr lang="en-CA" dirty="0"/>
              <a:t>of sea ice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9875" y="301282"/>
            <a:ext cx="5595563" cy="23630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4330" y="3151831"/>
            <a:ext cx="4366651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77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6 Priority Coastal Issues in Nova Scotia</a:t>
            </a:r>
            <a:endParaRPr lang="en-CA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CA" dirty="0" smtClean="0"/>
              <a:t>Coastal Development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Working Waterfronts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Public Coastal Access </a:t>
            </a:r>
            <a:endParaRPr lang="en-CA" dirty="0"/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Sea Level Rise and Storm Events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Coastal Water Quality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Sensitive Coastal Ecosystems and Habitat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1676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Coastal Zone Variation in 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479636"/>
            <a:ext cx="10233800" cy="5044732"/>
          </a:xfrm>
        </p:spPr>
        <p:txBody>
          <a:bodyPr>
            <a:normAutofit fontScale="92500"/>
          </a:bodyPr>
          <a:lstStyle/>
          <a:p>
            <a:r>
              <a:rPr lang="en-CA" dirty="0" smtClean="0"/>
              <a:t>Complete the Coastal Zone Variation assignment.</a:t>
            </a:r>
          </a:p>
          <a:p>
            <a:endParaRPr lang="en-CA" dirty="0"/>
          </a:p>
          <a:p>
            <a:pPr marL="0" indent="0">
              <a:buNone/>
            </a:pPr>
            <a:r>
              <a:rPr lang="en-CA" dirty="0" smtClean="0"/>
              <a:t>Tips on Getting Started…</a:t>
            </a:r>
          </a:p>
          <a:p>
            <a:r>
              <a:rPr lang="en-CA" dirty="0" smtClean="0"/>
              <a:t>Look up pictures of your specific area, based on what you see you might be able to determine the type of physical coastline.</a:t>
            </a:r>
          </a:p>
          <a:p>
            <a:r>
              <a:rPr lang="en-CA" dirty="0" smtClean="0"/>
              <a:t>Research the characteristics of your physical coastline (If you have a rocky shore look up the physical characteristics of a rocky shore…)</a:t>
            </a:r>
          </a:p>
          <a:p>
            <a:r>
              <a:rPr lang="en-CA" dirty="0" smtClean="0"/>
              <a:t>Look up the biological aspects associated with the type of coastline.</a:t>
            </a:r>
          </a:p>
          <a:p>
            <a:r>
              <a:rPr lang="en-CA" dirty="0" smtClean="0"/>
              <a:t>Look at the location of your coastline. What are the uses for this area?  From this you can determine which of the priority issues are the most important.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6290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357" y="0"/>
            <a:ext cx="11147854" cy="91174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What are we doing to Protect our Coasts?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357" y="1005016"/>
            <a:ext cx="10233800" cy="5344941"/>
          </a:xfrm>
        </p:spPr>
        <p:txBody>
          <a:bodyPr>
            <a:normAutofit fontScale="70000" lnSpcReduction="20000"/>
          </a:bodyPr>
          <a:lstStyle/>
          <a:p>
            <a:r>
              <a:rPr lang="en-CA" dirty="0"/>
              <a:t>Sustainable </a:t>
            </a:r>
            <a:r>
              <a:rPr lang="en-CA" dirty="0" smtClean="0"/>
              <a:t>Coastal Development </a:t>
            </a:r>
            <a:r>
              <a:rPr lang="en-CA" dirty="0"/>
              <a:t>Strategy (public</a:t>
            </a:r>
          </a:p>
          <a:p>
            <a:pPr marL="0" indent="0">
              <a:buNone/>
            </a:pPr>
            <a:r>
              <a:rPr lang="en-CA" dirty="0"/>
              <a:t>consultation May/June 2010</a:t>
            </a:r>
            <a:r>
              <a:rPr lang="en-CA" dirty="0" smtClean="0"/>
              <a:t>)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 smtClean="0"/>
              <a:t>Draft </a:t>
            </a:r>
            <a:r>
              <a:rPr lang="en-CA" dirty="0"/>
              <a:t>NS Coastal </a:t>
            </a:r>
            <a:r>
              <a:rPr lang="en-CA" dirty="0" smtClean="0"/>
              <a:t>Strategy (</a:t>
            </a:r>
            <a:r>
              <a:rPr lang="en-CA" dirty="0"/>
              <a:t>completion date: 2010)</a:t>
            </a:r>
          </a:p>
          <a:p>
            <a:endParaRPr lang="en-CA" dirty="0" smtClean="0"/>
          </a:p>
          <a:p>
            <a:r>
              <a:rPr lang="en-CA" dirty="0" smtClean="0"/>
              <a:t>Draft </a:t>
            </a:r>
            <a:r>
              <a:rPr lang="en-CA" dirty="0"/>
              <a:t>NS Water </a:t>
            </a:r>
            <a:r>
              <a:rPr lang="en-CA" dirty="0" smtClean="0"/>
              <a:t>Strategy </a:t>
            </a:r>
          </a:p>
          <a:p>
            <a:pPr marL="0" indent="0">
              <a:buNone/>
            </a:pPr>
            <a:r>
              <a:rPr lang="en-CA" dirty="0" smtClean="0"/>
              <a:t>(</a:t>
            </a:r>
            <a:r>
              <a:rPr lang="en-CA" dirty="0"/>
              <a:t>stakeholder consultation May/June 2010)</a:t>
            </a:r>
          </a:p>
          <a:p>
            <a:endParaRPr lang="en-CA" dirty="0" smtClean="0"/>
          </a:p>
          <a:p>
            <a:r>
              <a:rPr lang="en-CA" dirty="0" smtClean="0"/>
              <a:t>Regional </a:t>
            </a:r>
            <a:r>
              <a:rPr lang="en-CA" dirty="0"/>
              <a:t>Adaptation</a:t>
            </a:r>
          </a:p>
          <a:p>
            <a:endParaRPr lang="en-CA" dirty="0" smtClean="0"/>
          </a:p>
          <a:p>
            <a:r>
              <a:rPr lang="en-CA" dirty="0" smtClean="0"/>
              <a:t>Collaboration </a:t>
            </a:r>
            <a:r>
              <a:rPr lang="en-CA" dirty="0"/>
              <a:t>(RAC)</a:t>
            </a:r>
          </a:p>
          <a:p>
            <a:endParaRPr lang="en-CA" dirty="0" smtClean="0"/>
          </a:p>
          <a:p>
            <a:r>
              <a:rPr lang="en-CA" dirty="0" smtClean="0"/>
              <a:t>Integrated </a:t>
            </a:r>
            <a:r>
              <a:rPr lang="en-CA" dirty="0"/>
              <a:t>Community</a:t>
            </a:r>
          </a:p>
          <a:p>
            <a:endParaRPr lang="en-CA" dirty="0" smtClean="0"/>
          </a:p>
          <a:p>
            <a:r>
              <a:rPr lang="en-CA" dirty="0" smtClean="0"/>
              <a:t>Sustainability </a:t>
            </a:r>
            <a:r>
              <a:rPr lang="en-CA" dirty="0"/>
              <a:t>Plans (ICSP)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5016" y="754277"/>
            <a:ext cx="2881655" cy="610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5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TC104033923[[fn=Depth]]</Template>
  <TotalTime>776</TotalTime>
  <Words>902</Words>
  <Application>Microsoft Office PowerPoint</Application>
  <PresentationFormat>Widescreen</PresentationFormat>
  <Paragraphs>218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Corbel</vt:lpstr>
      <vt:lpstr>Depth</vt:lpstr>
      <vt:lpstr>Coastal Zone Variation in  Nova Scotia</vt:lpstr>
      <vt:lpstr>Nova Scotia’s Coast </vt:lpstr>
      <vt:lpstr>Pressures on the Coast</vt:lpstr>
      <vt:lpstr>Trying to Stop the Change…</vt:lpstr>
      <vt:lpstr>… makes it everyone`s problem!</vt:lpstr>
      <vt:lpstr>Add Climate Change </vt:lpstr>
      <vt:lpstr>6 Priority Coastal Issues in Nova Scotia</vt:lpstr>
      <vt:lpstr>Coastal Zone Variation in NS</vt:lpstr>
      <vt:lpstr>What are we doing to Protect our Coasts?</vt:lpstr>
      <vt:lpstr>Municipalities and Climate Change</vt:lpstr>
      <vt:lpstr>Adaptation</vt:lpstr>
      <vt:lpstr>Adaptation Principles</vt:lpstr>
      <vt:lpstr>Public Safety</vt:lpstr>
      <vt:lpstr>Ensure water quality and quantity</vt:lpstr>
      <vt:lpstr>Protect buildings and roads</vt:lpstr>
      <vt:lpstr>Let the coast do the work</vt:lpstr>
      <vt:lpstr>How to Choose?</vt:lpstr>
      <vt:lpstr>How to Start?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Density of Seawater</dc:title>
  <dc:creator>Techology Support</dc:creator>
  <cp:lastModifiedBy>Techology Support</cp:lastModifiedBy>
  <cp:revision>52</cp:revision>
  <dcterms:created xsi:type="dcterms:W3CDTF">2014-09-23T11:43:17Z</dcterms:created>
  <dcterms:modified xsi:type="dcterms:W3CDTF">2015-12-07T15:02:56Z</dcterms:modified>
</cp:coreProperties>
</file>